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0" r:id="rId4"/>
    <p:sldId id="258" r:id="rId5"/>
    <p:sldId id="262" r:id="rId6"/>
    <p:sldId id="265" r:id="rId7"/>
    <p:sldId id="268" r:id="rId8"/>
    <p:sldId id="267" r:id="rId9"/>
    <p:sldId id="269" r:id="rId10"/>
    <p:sldId id="272" r:id="rId11"/>
    <p:sldId id="273" r:id="rId12"/>
    <p:sldId id="270" r:id="rId13"/>
    <p:sldId id="274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5BF0A-2AF2-442D-9CAF-EA84C8729BC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4564-7F0E-4732-8672-6E71E5E2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 Heidi’s foxhunt with Clint for the ARRL</a:t>
            </a:r>
            <a:r>
              <a:rPr lang="en-US" baseline="0" dirty="0" smtClean="0"/>
              <a:t> Girl Scout 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hardware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6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Raspberry Pi + HT: </a:t>
            </a:r>
            <a:r>
              <a:rPr lang="en-US" dirty="0" smtClean="0"/>
              <a:t>Run</a:t>
            </a:r>
            <a:r>
              <a:rPr lang="en-US" baseline="0" dirty="0" smtClean="0"/>
              <a:t> </a:t>
            </a:r>
            <a:r>
              <a:rPr lang="en-US" baseline="0" dirty="0" smtClean="0"/>
              <a:t>test transmission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Python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0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3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 Getting</a:t>
            </a:r>
            <a:r>
              <a:rPr lang="en-US" baseline="0" dirty="0" smtClean="0"/>
              <a:t> the idea to build a fox.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Idea: Raspberry Pi wired to a </a:t>
            </a:r>
            <a:r>
              <a:rPr lang="en-US" dirty="0" err="1" smtClean="0"/>
              <a:t>BaoFeng</a:t>
            </a:r>
            <a:r>
              <a:rPr lang="en-US" dirty="0" smtClean="0"/>
              <a:t> radio.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5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software side.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Raspberry Pi: Run</a:t>
            </a:r>
            <a:r>
              <a:rPr lang="en-US" baseline="0" dirty="0" smtClean="0"/>
              <a:t> fox program using speaker only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ssh</a:t>
            </a:r>
            <a:r>
              <a:rPr lang="en-US" baseline="0" dirty="0" smtClean="0"/>
              <a:t> pi@100.100.100.1</a:t>
            </a:r>
            <a:br>
              <a:rPr lang="en-US" baseline="0" dirty="0" smtClean="0"/>
            </a:br>
            <a:r>
              <a:rPr lang="en-US" baseline="0" dirty="0" smtClean="0"/>
              <a:t>python 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hardware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1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hardware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5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hardware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0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hardware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4564-7F0E-4732-8672-6E71E5E2BC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3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1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9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2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3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2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4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A0E2-4494-4F22-A843-91131DCFCC5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AF840-7DDD-47B3-B3F2-496E11D09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85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6336" y="542222"/>
            <a:ext cx="8079328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to Cook a Fox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5" y="3196140"/>
            <a:ext cx="3101470" cy="3661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/>
          <a:stretch/>
        </p:blipFill>
        <p:spPr>
          <a:xfrm rot="21404674">
            <a:off x="8806464" y="4838924"/>
            <a:ext cx="3211773" cy="217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4328" y="613185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KE0LMQ</a:t>
            </a: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4584" y="2034252"/>
            <a:ext cx="2622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with Chef</a:t>
            </a:r>
          </a:p>
          <a:p>
            <a:pPr algn="ctr"/>
            <a:r>
              <a:rPr lang="en-US" sz="3600" dirty="0" smtClean="0"/>
              <a:t>Claus Niesen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917872" y="5238974"/>
            <a:ext cx="4356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April 6</a:t>
            </a:r>
            <a:r>
              <a:rPr lang="en-US" sz="2400" baseline="30000" dirty="0" smtClean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Story County Amateur Radio Club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74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9558" y="411590"/>
            <a:ext cx="11072903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Project Board Exploration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50953"/>
          <a:stretch/>
        </p:blipFill>
        <p:spPr>
          <a:xfrm>
            <a:off x="209619" y="2425266"/>
            <a:ext cx="5735348" cy="3670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9" b="2222"/>
          <a:stretch/>
        </p:blipFill>
        <p:spPr>
          <a:xfrm>
            <a:off x="6335263" y="2425266"/>
            <a:ext cx="5715224" cy="36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9002" y="411590"/>
            <a:ext cx="9054017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Project Board Layout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8" b="13528"/>
          <a:stretch/>
        </p:blipFill>
        <p:spPr>
          <a:xfrm>
            <a:off x="3075847" y="1807029"/>
            <a:ext cx="58661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9279" y="411590"/>
            <a:ext cx="2733442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Demo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51214" y="1598156"/>
            <a:ext cx="9089572" cy="511288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860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96263" y="3940374"/>
            <a:ext cx="3507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Log Finds (RFID)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1544" y="2912063"/>
            <a:ext cx="8017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Listen for activity before Transmission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3453" y="4968685"/>
            <a:ext cx="6713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Use for Digital Communication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361280" y="411590"/>
            <a:ext cx="5469446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Future Ideas</a:t>
            </a:r>
            <a:endParaRPr lang="en-US" sz="8000" b="1" cap="none" spc="0" dirty="0">
              <a:ln w="22225">
                <a:solidFill>
                  <a:schemeClr val="accent2">
                    <a:alpha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  <a:alpha val="5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1544" y="2912063"/>
            <a:ext cx="8017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Listen for activity before Transmission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4496263" y="3940374"/>
            <a:ext cx="3507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Log Finds (RFID)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512262" y="1883752"/>
            <a:ext cx="347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Use Audio Jacks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4512262" y="1883752"/>
            <a:ext cx="347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Use Audio Jacks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4" grpId="0"/>
      <p:bldP spid="2" grpId="0"/>
      <p:bldP spid="2" grpId="1"/>
      <p:bldP spid="9" grpId="0"/>
      <p:bldP spid="9" grpId="1"/>
      <p:bldP spid="10" grpId="0"/>
      <p:bldP spid="10" grpId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8106" y="411590"/>
            <a:ext cx="8075802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Let the Hunt Begin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4" t="6587" r="15569" b="25282"/>
          <a:stretch/>
        </p:blipFill>
        <p:spPr>
          <a:xfrm>
            <a:off x="2861740" y="1735029"/>
            <a:ext cx="6468533" cy="433493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169334" y="6027003"/>
            <a:ext cx="3368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Claus Niesen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3913891" y="6027001"/>
            <a:ext cx="2214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KE0LMQ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0110" y="6027002"/>
            <a:ext cx="5103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claus@niesens.com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917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5" b="6793"/>
          <a:stretch/>
        </p:blipFill>
        <p:spPr>
          <a:xfrm>
            <a:off x="3808969" y="309738"/>
            <a:ext cx="4390217" cy="62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14" y="1704348"/>
            <a:ext cx="4883972" cy="34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0599" y="411590"/>
            <a:ext cx="5270802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Ingredients: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884" y="2743201"/>
            <a:ext cx="3417612" cy="2596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38" y="2474260"/>
            <a:ext cx="4108075" cy="328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01778" y="3256775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+</a:t>
            </a:r>
            <a:endParaRPr lang="en-US" sz="9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834">
            <a:off x="8795744" y="1761436"/>
            <a:ext cx="2288722" cy="18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3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6189" y="5099313"/>
            <a:ext cx="2839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GPIO for PTT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468793" y="411590"/>
            <a:ext cx="3254417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Pi  </a:t>
            </a:r>
            <a:endParaRPr lang="en-US" sz="8000" b="1" cap="none" spc="0" dirty="0">
              <a:ln w="22225">
                <a:solidFill>
                  <a:schemeClr val="accent2">
                    <a:alpha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49271" y="411590"/>
            <a:ext cx="700833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</a:t>
            </a:r>
            <a:endParaRPr lang="en-US" sz="8000" b="1" cap="none" spc="0" dirty="0">
              <a:ln w="22225">
                <a:solidFill>
                  <a:schemeClr val="accent2">
                    <a:alpha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  <a:alpha val="5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0310" y="3042691"/>
            <a:ext cx="2935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Python script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4468793" y="4071002"/>
            <a:ext cx="328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Text-to-Speech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848719" y="2014380"/>
            <a:ext cx="4632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Transmit voice signal: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0310" y="3042691"/>
            <a:ext cx="2935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Python script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8793" y="4071002"/>
            <a:ext cx="328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Text-to-Speech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8719" y="2014380"/>
            <a:ext cx="4632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Transmit voice signal: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1"/>
      <p:bldP spid="2" grpId="0"/>
      <p:bldP spid="2" grpId="1"/>
      <p:bldP spid="9" grpId="0"/>
      <p:bldP spid="9" grpId="1"/>
      <p:bldP spid="10" grpId="0"/>
      <p:bldP spid="10" grpId="1"/>
      <p:bldP spid="13" grpId="0"/>
      <p:bldP spid="15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9279" y="411590"/>
            <a:ext cx="2733442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Demo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1" t="31374" r="27777" b="7109"/>
          <a:stretch/>
        </p:blipFill>
        <p:spPr>
          <a:xfrm rot="10800000">
            <a:off x="2803375" y="1632857"/>
            <a:ext cx="6585251" cy="5072742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425547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047" y="411590"/>
            <a:ext cx="5791907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Interface</a:t>
            </a:r>
            <a:endParaRPr lang="en-US" sz="8000" b="1" cap="none" spc="0" dirty="0">
              <a:ln w="22225">
                <a:solidFill>
                  <a:schemeClr val="accent2">
                    <a:alpha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  <a:alpha val="5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30314" y="3423692"/>
            <a:ext cx="2449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Isolate PTT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703457" y="2395381"/>
            <a:ext cx="2902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Isolate Audio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4930314" y="3423692"/>
            <a:ext cx="2449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Isolate PTT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3457" y="2395381"/>
            <a:ext cx="2902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alpha val="50000"/>
                  </a:schemeClr>
                </a:solidFill>
              </a:rPr>
              <a:t>Isolate Audio</a:t>
            </a:r>
            <a:endParaRPr lang="en-US" sz="40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9676" y="411590"/>
            <a:ext cx="6892656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BaoFeng</a:t>
            </a:r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Wiring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89" y="2210479"/>
            <a:ext cx="3838575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89" y="2210478"/>
            <a:ext cx="264332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3672" y="411590"/>
            <a:ext cx="6724662" cy="132343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Circuit Diagram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b="10467"/>
          <a:stretch/>
        </p:blipFill>
        <p:spPr>
          <a:xfrm>
            <a:off x="1837352" y="1741714"/>
            <a:ext cx="8517297" cy="51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</TotalTime>
  <Words>190</Words>
  <Application>Microsoft Office PowerPoint</Application>
  <PresentationFormat>Widescreen</PresentationFormat>
  <Paragraphs>68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Family Niesen</dc:creator>
  <cp:lastModifiedBy>Niesen, Claus H [ITUIS]</cp:lastModifiedBy>
  <cp:revision>23</cp:revision>
  <dcterms:created xsi:type="dcterms:W3CDTF">2017-03-06T00:39:21Z</dcterms:created>
  <dcterms:modified xsi:type="dcterms:W3CDTF">2017-04-04T02:42:35Z</dcterms:modified>
</cp:coreProperties>
</file>